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6" frameSlides="1"/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6" d="100"/>
          <a:sy n="86" d="100"/>
        </p:scale>
        <p:origin x="-14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E6B493F7-82BA-40F2-88A4-40BCD5501579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F277EDE3-EA3C-4B71-B95A-366C558C47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3AE5D3D1-3356-41E3-A47E-78C112B650A5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cs typeface="+mn-cs"/>
              </a:defRPr>
            </a:lvl1pPr>
          </a:lstStyle>
          <a:p>
            <a:pPr>
              <a:defRPr/>
            </a:pPr>
            <a:fld id="{DD445CDD-8A26-494E-8981-1568601BAC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6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GB" smtClean="0"/>
          </a:p>
        </p:txBody>
      </p:sp>
      <p:sp>
        <p:nvSpPr>
          <p:cNvPr id="3174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9BD6723D-756A-48F5-B60A-B8BAA7F064A7}" type="slidenum">
              <a:rPr lang="en-US">
                <a:cs typeface="Arial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225C5B7-304C-4196-A30E-2EC5914B043A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B7132E4-3907-4287-A648-C0734264022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DA2A170-54C1-4C30-8065-858B1371D8CC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22CC7E-61B7-4697-81D3-0530D0C337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64EB3250-0A62-424C-981F-86415CE2243F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1F90B5E3-AD13-417C-8D3D-7EAAEC9FFD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E0E63DE1-26CB-4C0B-B314-48A95F7E6C3C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78BF0E2-0B39-4908-8D07-DD7B5BD88D1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CE3A8688-374A-44B0-BDC7-0D62BE58EF95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6B85528-85AA-4E0E-B2E6-956B1B9E46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2004B48-24B4-4B94-8308-0B068FB262D7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FB34C7C-B689-44EF-BEB7-559CF1BB7A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3816A07D-BB51-4F76-AE76-44F8F8DD4837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FDC4C29D-4608-4923-956F-E957BCA0FE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41E09E72-E13D-4AF0-941C-F7752B63A31B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7F211CA-14A2-4A4C-904F-8A4CD17702A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D421582F-A8EF-42AB-9D65-D594F12CA78E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05A8FBE1-308F-4BE5-9693-47DDB10B47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A942F7CD-DB42-4D2B-A827-2A66CCC81884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71C25768-D208-4335-A3B6-CA8994D7BC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GB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A9E2F3C-BF36-4F52-92D5-1BE8CD16138E}" type="datetimeFigureOut">
              <a:rPr lang="en-US"/>
              <a:pPr>
                <a:defRPr/>
              </a:pPr>
              <a:t>7/22/2013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2DFEF7A9-17E5-4DE5-86B9-00FE35A642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862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pic>
        <p:nvPicPr>
          <p:cNvPr id="1028" name="Picture 6" descr="schools_out logo.jpg"/>
          <p:cNvPicPr>
            <a:picLocks noChangeAspect="1"/>
          </p:cNvPicPr>
          <p:nvPr userDrawn="1"/>
        </p:nvPicPr>
        <p:blipFill>
          <a:blip r:embed="rId13"/>
          <a:srcRect/>
          <a:stretch>
            <a:fillRect/>
          </a:stretch>
        </p:blipFill>
        <p:spPr bwMode="auto">
          <a:xfrm>
            <a:off x="5969000" y="5588000"/>
            <a:ext cx="3175000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  <p:sldLayoutId id="2147483667" r:id="rId8"/>
    <p:sldLayoutId id="2147483668" r:id="rId9"/>
    <p:sldLayoutId id="2147483669" r:id="rId10"/>
    <p:sldLayoutId id="2147483670" r:id="rId11"/>
  </p:sldLayoutIdLst>
  <p:txStyles>
    <p:titleStyle>
      <a:lvl1pPr algn="ctr" defTabSz="457200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685800" y="485775"/>
            <a:ext cx="7772400" cy="1470025"/>
          </a:xfrm>
        </p:spPr>
        <p:txBody>
          <a:bodyPr/>
          <a:lstStyle/>
          <a:p>
            <a:r>
              <a:rPr lang="en-US" smtClean="0"/>
              <a:t>The Boy in the Dress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1625600"/>
            <a:ext cx="6400800" cy="1752600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/>
              <a:t>b</a:t>
            </a:r>
            <a:r>
              <a:rPr lang="en-US" dirty="0" smtClean="0"/>
              <a:t>y</a:t>
            </a:r>
          </a:p>
          <a:p>
            <a:pPr fontAlgn="auto">
              <a:spcAft>
                <a:spcPts val="0"/>
              </a:spcAft>
              <a:buFont typeface="Arial"/>
              <a:buNone/>
              <a:defRPr/>
            </a:pPr>
            <a:r>
              <a:rPr lang="en-US" dirty="0" smtClean="0"/>
              <a:t>David </a:t>
            </a:r>
            <a:r>
              <a:rPr lang="en-US" dirty="0" err="1" smtClean="0"/>
              <a:t>Walliams</a:t>
            </a:r>
            <a:endParaRPr lang="en-US" dirty="0"/>
          </a:p>
        </p:txBody>
      </p:sp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54313" y="2921000"/>
            <a:ext cx="3622675" cy="271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4"/>
            </a:pPr>
            <a:r>
              <a:rPr lang="en-US" smtClean="0"/>
              <a:t>Silence like Snow</a:t>
            </a:r>
          </a:p>
        </p:txBody>
      </p:sp>
      <p:sp>
        <p:nvSpPr>
          <p:cNvPr id="2457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The Head’s reaction to Dennis wearing a dress to school is to expel him… is this right? Many men around the world do not wear trousers…</a:t>
            </a:r>
          </a:p>
        </p:txBody>
      </p:sp>
      <p:pic>
        <p:nvPicPr>
          <p:cNvPr id="24579" name="Picture 3" descr="images-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155950"/>
            <a:ext cx="1957388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4" descr="images-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51688" y="3155950"/>
            <a:ext cx="1498600" cy="241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1" name="Picture 5" descr="29198642_o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93950" y="4845050"/>
            <a:ext cx="3421063" cy="176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2" name="Picture 6" descr="image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908550" y="3155950"/>
            <a:ext cx="2243138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3" name="Picture 7" descr="images.jpe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863850" y="3155950"/>
            <a:ext cx="1687513" cy="1689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5"/>
            </a:pPr>
            <a:r>
              <a:rPr lang="en-US" smtClean="0"/>
              <a:t>There was Nothing More to Say</a:t>
            </a:r>
          </a:p>
        </p:txBody>
      </p:sp>
      <p:sp>
        <p:nvSpPr>
          <p:cNvPr id="2560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Despite what has happened Darvesh remains a ‘true friend’… What makes a true friend for you?          List their qualities….</a:t>
            </a:r>
          </a:p>
        </p:txBody>
      </p:sp>
      <p:pic>
        <p:nvPicPr>
          <p:cNvPr id="25603" name="Picture 3" descr="images-1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22563" y="3338513"/>
            <a:ext cx="26035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6"/>
            </a:pPr>
            <a:r>
              <a:rPr lang="en-US" smtClean="0"/>
              <a:t>With or Without the Dress</a:t>
            </a:r>
          </a:p>
        </p:txBody>
      </p:sp>
      <p:sp>
        <p:nvSpPr>
          <p:cNvPr id="2662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Darvesh’s mum really surprises us with her reaction…</a:t>
            </a:r>
          </a:p>
          <a:p>
            <a:pPr>
              <a:buFont typeface="Arial" charset="0"/>
              <a:buNone/>
            </a:pPr>
            <a:r>
              <a:rPr lang="en-US" smtClean="0"/>
              <a:t>“orange is not</a:t>
            </a:r>
          </a:p>
          <a:p>
            <a:pPr>
              <a:buFont typeface="Arial" charset="0"/>
              <a:buNone/>
            </a:pPr>
            <a:r>
              <a:rPr lang="en-US" smtClean="0"/>
              <a:t> really your</a:t>
            </a:r>
          </a:p>
          <a:p>
            <a:pPr>
              <a:buFont typeface="Arial" charset="0"/>
              <a:buNone/>
            </a:pPr>
            <a:r>
              <a:rPr lang="en-US" smtClean="0"/>
              <a:t>colour Dennis”</a:t>
            </a:r>
          </a:p>
        </p:txBody>
      </p:sp>
      <p:pic>
        <p:nvPicPr>
          <p:cNvPr id="26627" name="Picture 3" descr="bgr_387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2150" y="2338388"/>
            <a:ext cx="2625725" cy="3933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8"/>
            </a:pPr>
            <a:r>
              <a:rPr lang="en-US" smtClean="0"/>
              <a:t>A Thousand Smiles</a:t>
            </a:r>
          </a:p>
        </p:txBody>
      </p:sp>
      <p:sp>
        <p:nvSpPr>
          <p:cNvPr id="2765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Lisa gets all the lads in the team to dress up. Here is another footballer who has decided to</a:t>
            </a:r>
          </a:p>
          <a:p>
            <a:pPr>
              <a:buFont typeface="Arial" charset="0"/>
              <a:buNone/>
            </a:pPr>
            <a:r>
              <a:rPr lang="en-US" smtClean="0"/>
              <a:t>								     wear a sarong… why? </a:t>
            </a:r>
          </a:p>
          <a:p>
            <a:pPr>
              <a:buFont typeface="Arial" charset="0"/>
              <a:buNone/>
            </a:pPr>
            <a:r>
              <a:rPr lang="en-US" smtClean="0"/>
              <a:t>									</a:t>
            </a:r>
          </a:p>
          <a:p>
            <a:pPr>
              <a:buFont typeface="Arial" charset="0"/>
              <a:buNone/>
            </a:pPr>
            <a:r>
              <a:rPr lang="en-US" smtClean="0"/>
              <a:t>							Does wearing a dress make a 						    boy gay? Does an interest in 						   fashion?	</a:t>
            </a:r>
          </a:p>
        </p:txBody>
      </p:sp>
      <p:pic>
        <p:nvPicPr>
          <p:cNvPr id="27651" name="Picture 3" descr="beckham-sarong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730500"/>
            <a:ext cx="2454275" cy="373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9"/>
            </a:pPr>
            <a:r>
              <a:rPr lang="en-US" smtClean="0"/>
              <a:t>Dragged in the Mud</a:t>
            </a:r>
          </a:p>
        </p:txBody>
      </p:sp>
      <p:sp>
        <p:nvSpPr>
          <p:cNvPr id="2867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The Maudlin Street team are angry at </a:t>
            </a:r>
            <a:r>
              <a:rPr lang="en-US" dirty="0" smtClean="0"/>
              <a:t>losing </a:t>
            </a:r>
            <a:r>
              <a:rPr lang="en-US" dirty="0" smtClean="0"/>
              <a:t>and resort to bullying and homophobic name calling, such as “</a:t>
            </a:r>
            <a:r>
              <a:rPr lang="en-US" dirty="0" err="1" smtClean="0"/>
              <a:t>woofters</a:t>
            </a:r>
            <a:r>
              <a:rPr lang="en-US" dirty="0" smtClean="0"/>
              <a:t>”. Is this right or wrong? What insults have you heard that you dislike? Why?</a:t>
            </a:r>
          </a:p>
        </p:txBody>
      </p:sp>
      <p:pic>
        <p:nvPicPr>
          <p:cNvPr id="28675" name="Picture 3" descr="t_440x0_20090820nogayslead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403725"/>
            <a:ext cx="4457700" cy="222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20"/>
            </a:pPr>
            <a:r>
              <a:rPr lang="en-US" smtClean="0"/>
              <a:t>Blouse and Skirt</a:t>
            </a:r>
          </a:p>
        </p:txBody>
      </p:sp>
      <p:sp>
        <p:nvSpPr>
          <p:cNvPr id="2969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Dennis </a:t>
            </a:r>
            <a:r>
              <a:rPr lang="en-US" dirty="0" smtClean="0"/>
              <a:t>is unable to tell Lisa that he likes/loves her… sometimes it’s hard to say the things you feel – why?</a:t>
            </a:r>
          </a:p>
        </p:txBody>
      </p:sp>
      <p:pic>
        <p:nvPicPr>
          <p:cNvPr id="29699" name="Picture 3" descr="images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544888"/>
            <a:ext cx="4230688" cy="2967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20 &amp; 21 – Big Hairy Hands</a:t>
            </a:r>
          </a:p>
        </p:txBody>
      </p:sp>
      <p:sp>
        <p:nvSpPr>
          <p:cNvPr id="3072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St. Trinians School Head teacher </a:t>
            </a:r>
          </a:p>
          <a:p>
            <a:pPr>
              <a:buFont typeface="Arial" charset="0"/>
              <a:buNone/>
            </a:pPr>
            <a:r>
              <a:rPr lang="en-US" smtClean="0"/>
              <a:t>has always been played by a man</a:t>
            </a:r>
          </a:p>
          <a:p>
            <a:pPr>
              <a:buFont typeface="Arial" charset="0"/>
              <a:buNone/>
            </a:pPr>
            <a:r>
              <a:rPr lang="en-US" smtClean="0"/>
              <a:t>in drag.</a:t>
            </a:r>
          </a:p>
          <a:p>
            <a:pPr>
              <a:buFont typeface="Arial" charset="0"/>
              <a:buNone/>
            </a:pPr>
            <a:r>
              <a:rPr lang="en-US" smtClean="0"/>
              <a:t>There is also a sprinkling </a:t>
            </a:r>
          </a:p>
          <a:p>
            <a:pPr>
              <a:buFont typeface="Arial" charset="0"/>
              <a:buNone/>
            </a:pPr>
            <a:r>
              <a:rPr lang="en-US" smtClean="0"/>
              <a:t>of drag in Indian </a:t>
            </a:r>
          </a:p>
          <a:p>
            <a:pPr>
              <a:buFont typeface="Arial" charset="0"/>
              <a:buNone/>
            </a:pPr>
            <a:r>
              <a:rPr lang="en-US" smtClean="0"/>
              <a:t>(Bollywood) films.</a:t>
            </a:r>
          </a:p>
        </p:txBody>
      </p:sp>
      <p:pic>
        <p:nvPicPr>
          <p:cNvPr id="30723" name="Picture 3" descr="images-3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711950" y="1600200"/>
            <a:ext cx="1974850" cy="2755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4" name="Picture 4" descr="23429110_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18050" y="2752725"/>
            <a:ext cx="1993900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5" descr="Unknown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03625" y="4691063"/>
            <a:ext cx="2371725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22 One Thing Left to Do</a:t>
            </a:r>
          </a:p>
        </p:txBody>
      </p:sp>
      <p:sp>
        <p:nvSpPr>
          <p:cNvPr id="32770" name="Content Placeholder 2"/>
          <p:cNvSpPr>
            <a:spLocks noGrp="1"/>
          </p:cNvSpPr>
          <p:nvPr>
            <p:ph idx="1"/>
          </p:nvPr>
        </p:nvSpPr>
        <p:spPr>
          <a:xfrm>
            <a:off x="0" y="1417638"/>
            <a:ext cx="8229600" cy="2651125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dirty="0" smtClean="0"/>
              <a:t>Interestingly </a:t>
            </a:r>
            <a:r>
              <a:rPr lang="en-US" dirty="0" smtClean="0"/>
              <a:t>Dennis </a:t>
            </a:r>
            <a:r>
              <a:rPr lang="en-US" dirty="0" smtClean="0"/>
              <a:t>is asked to play Joan of Arc in the school </a:t>
            </a:r>
            <a:r>
              <a:rPr lang="en-US" dirty="0" smtClean="0"/>
              <a:t>play - </a:t>
            </a:r>
            <a:r>
              <a:rPr lang="en-US" dirty="0" smtClean="0"/>
              <a:t>a woman who took on a </a:t>
            </a:r>
            <a:r>
              <a:rPr lang="en-US" dirty="0" smtClean="0"/>
              <a:t>man’s </a:t>
            </a:r>
            <a:r>
              <a:rPr lang="en-US" dirty="0" smtClean="0"/>
              <a:t>role in history…</a:t>
            </a:r>
          </a:p>
          <a:p>
            <a:pPr>
              <a:buFont typeface="Arial" charset="0"/>
              <a:buNone/>
            </a:pPr>
            <a:r>
              <a:rPr lang="en-US" dirty="0" smtClean="0"/>
              <a:t>But most importantly </a:t>
            </a:r>
            <a:r>
              <a:rPr lang="en-US" dirty="0" smtClean="0"/>
              <a:t>Dennis </a:t>
            </a:r>
            <a:r>
              <a:rPr lang="en-US" dirty="0" smtClean="0"/>
              <a:t>and John, his brother, hug – displaying brotherly love.</a:t>
            </a:r>
          </a:p>
        </p:txBody>
      </p:sp>
      <p:pic>
        <p:nvPicPr>
          <p:cNvPr id="32771" name="Picture 3" descr="images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4522788"/>
            <a:ext cx="2917825" cy="193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73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169150" y="2901950"/>
            <a:ext cx="1730375" cy="2849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/>
            </a:pPr>
            <a:r>
              <a:rPr lang="en-US" smtClean="0"/>
              <a:t>No Hugging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Divorce and how it affects people- </a:t>
            </a:r>
          </a:p>
          <a:p>
            <a:pPr>
              <a:buFont typeface="Arial" charset="0"/>
              <a:buNone/>
            </a:pPr>
            <a:r>
              <a:rPr lang="en-US" smtClean="0"/>
              <a:t>									especially missing mum</a:t>
            </a:r>
          </a:p>
        </p:txBody>
      </p:sp>
      <p:pic>
        <p:nvPicPr>
          <p:cNvPr id="16387" name="Picture 7" descr="images-8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3382963"/>
            <a:ext cx="4627563" cy="307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2"/>
            </a:pPr>
            <a:r>
              <a:rPr lang="en-US" smtClean="0"/>
              <a:t>Fat Dad</a:t>
            </a:r>
          </a:p>
        </p:txBody>
      </p:sp>
      <p:sp>
        <p:nvSpPr>
          <p:cNvPr id="1741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Hugs and physical contact- </a:t>
            </a:r>
          </a:p>
          <a:p>
            <a:pPr>
              <a:buFont typeface="Arial" charset="0"/>
              <a:buNone/>
            </a:pPr>
            <a:r>
              <a:rPr lang="en-US" smtClean="0"/>
              <a:t>						when is it right and with whom?</a:t>
            </a:r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17411" name="Picture 4" descr="images-8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25475" y="2835275"/>
            <a:ext cx="2119313" cy="290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2" name="Picture 5" descr="Unknown-2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98813" y="2828925"/>
            <a:ext cx="3051175" cy="2973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413" name="Picture 6" descr="father-and-son-hug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97663" y="2828925"/>
            <a:ext cx="1951037" cy="291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3"/>
            </a:pPr>
            <a:r>
              <a:rPr lang="en-US" smtClean="0"/>
              <a:t>Under the Mattress</a:t>
            </a:r>
          </a:p>
        </p:txBody>
      </p:sp>
      <p:sp>
        <p:nvSpPr>
          <p:cNvPr id="18434" name="Content Placeholder 2"/>
          <p:cNvSpPr>
            <a:spLocks noGrp="1"/>
          </p:cNvSpPr>
          <p:nvPr>
            <p:ph idx="1"/>
          </p:nvPr>
        </p:nvSpPr>
        <p:spPr>
          <a:xfrm>
            <a:off x="457200" y="1639888"/>
            <a:ext cx="8229600" cy="4862512"/>
          </a:xfrm>
        </p:spPr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Magazines….for boys!?</a:t>
            </a:r>
          </a:p>
        </p:txBody>
      </p:sp>
      <p:pic>
        <p:nvPicPr>
          <p:cNvPr id="18436" name="Picture 4" descr="images-10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83213" y="3522663"/>
            <a:ext cx="1439862" cy="2046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7" name="Picture 5" descr="images-11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32113" y="2700338"/>
            <a:ext cx="24511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38" name="Picture 7" descr="images-9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88963" y="3222625"/>
            <a:ext cx="2343150" cy="3279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44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23075" y="1924050"/>
            <a:ext cx="2108200" cy="259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4"/>
            </a:pPr>
            <a:r>
              <a:rPr lang="en-US" smtClean="0"/>
              <a:t>Wanting to Disappear</a:t>
            </a:r>
          </a:p>
        </p:txBody>
      </p:sp>
      <p:sp>
        <p:nvSpPr>
          <p:cNvPr id="19458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Being visibly different- Darvesh’s Patka</a:t>
            </a:r>
          </a:p>
        </p:txBody>
      </p:sp>
      <p:pic>
        <p:nvPicPr>
          <p:cNvPr id="19459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278063"/>
            <a:ext cx="3135313" cy="418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0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071938" y="2794000"/>
            <a:ext cx="954087" cy="1266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1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13213" y="4332288"/>
            <a:ext cx="912812" cy="12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6"/>
            </a:pPr>
            <a:r>
              <a:rPr lang="en-US" smtClean="0"/>
              <a:t>Forever and a Moment</a:t>
            </a:r>
          </a:p>
        </p:txBody>
      </p:sp>
      <p:sp>
        <p:nvSpPr>
          <p:cNvPr id="20482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Dressing up -  When did you last play?</a:t>
            </a:r>
          </a:p>
          <a:p>
            <a:pPr>
              <a:buFont typeface="Arial" charset="0"/>
              <a:buNone/>
            </a:pPr>
            <a:endParaRPr lang="en-US" smtClean="0"/>
          </a:p>
          <a:p>
            <a:pPr>
              <a:buFont typeface="Arial" charset="0"/>
              <a:buNone/>
            </a:pPr>
            <a:endParaRPr lang="en-US" smtClean="0"/>
          </a:p>
        </p:txBody>
      </p:sp>
      <p:pic>
        <p:nvPicPr>
          <p:cNvPr id="2048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7200" y="2439988"/>
            <a:ext cx="1958975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4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81525" y="2314575"/>
            <a:ext cx="2605088" cy="198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5" name="Picture 6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573963" y="4302125"/>
            <a:ext cx="1365250" cy="136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6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16175" y="4608513"/>
            <a:ext cx="1804988" cy="1804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8"/>
            </a:pPr>
            <a:r>
              <a:rPr lang="en-US" smtClean="0"/>
              <a:t>Lying on the Carpet with Lisa</a:t>
            </a:r>
          </a:p>
        </p:txBody>
      </p:sp>
      <p:sp>
        <p:nvSpPr>
          <p:cNvPr id="21506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“Rules don’t apply here you can be whoever you want to be…”</a:t>
            </a:r>
          </a:p>
          <a:p>
            <a:pPr>
              <a:buFont typeface="Arial" charset="0"/>
              <a:buNone/>
            </a:pPr>
            <a:r>
              <a:rPr lang="en-US" smtClean="0"/>
              <a:t>								Who would you like to be?</a:t>
            </a:r>
          </a:p>
        </p:txBody>
      </p:sp>
      <p:pic>
        <p:nvPicPr>
          <p:cNvPr id="21507" name="Picture 3" descr="0814_132106_TheOneandOnlyGrahamNorton.jpg"/>
          <p:cNvPicPr>
            <a:picLocks noChangeAspect="1"/>
          </p:cNvPicPr>
          <p:nvPr/>
        </p:nvPicPr>
        <p:blipFill>
          <a:blip r:embed="rId2"/>
          <a:srcRect r="35274" b="43793"/>
          <a:stretch>
            <a:fillRect/>
          </a:stretch>
        </p:blipFill>
        <p:spPr bwMode="auto">
          <a:xfrm>
            <a:off x="457200" y="3630613"/>
            <a:ext cx="5162550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9"/>
            </a:pPr>
            <a:r>
              <a:rPr lang="en-US" smtClean="0"/>
              <a:t>Bonjour, Denise</a:t>
            </a:r>
          </a:p>
        </p:txBody>
      </p:sp>
      <p:sp>
        <p:nvSpPr>
          <p:cNvPr id="22530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British entertainment has always been populated with men in dresses- Panto dames, drag artistes &amp; TV celebs…</a:t>
            </a:r>
          </a:p>
        </p:txBody>
      </p:sp>
      <p:pic>
        <p:nvPicPr>
          <p:cNvPr id="22532" name="Picture 4" descr="images-4.jpe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67463" y="2782888"/>
            <a:ext cx="2051050" cy="191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3" name="Picture 5" descr="images-5.jpe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68675" y="3783013"/>
            <a:ext cx="1370013" cy="1370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4" name="Picture 6" descr="images-7.jpe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737100" y="3241675"/>
            <a:ext cx="1630363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5" name="Picture 7" descr="Unknown-1.jpeg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382713" y="3451225"/>
            <a:ext cx="1985962" cy="1192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6" name="Picture 8" descr="41569_52999051005_4494_n.jpg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7200" y="4643438"/>
            <a:ext cx="1365250" cy="1935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7" name="Picture 9" descr="images-6.jpe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22450" y="5033963"/>
            <a:ext cx="1546225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https://encrypted-tbn0.gstatic.com/images?q=tbn:ANd9GcQcRuvgb-rlzbKw4hhCA9ImfloMlGBnFy3-EVO2dusiQ08wign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368675" y="5097319"/>
            <a:ext cx="1975041" cy="14812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742950" indent="-742950">
              <a:buFontTx/>
              <a:buAutoNum type="circleNumDbPlain" startAt="13"/>
            </a:pPr>
            <a:r>
              <a:rPr lang="en-US" dirty="0" smtClean="0"/>
              <a:t>Double French</a:t>
            </a:r>
          </a:p>
        </p:txBody>
      </p:sp>
      <p:sp>
        <p:nvSpPr>
          <p:cNvPr id="23554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charset="0"/>
              <a:buNone/>
            </a:pPr>
            <a:r>
              <a:rPr lang="en-US" smtClean="0"/>
              <a:t>Was it OK for Dennis to upset Miss Windsor by insulting her French accent..?</a:t>
            </a:r>
          </a:p>
        </p:txBody>
      </p:sp>
      <p:pic>
        <p:nvPicPr>
          <p:cNvPr id="23555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0700" y="2922588"/>
            <a:ext cx="3879850" cy="3275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</TotalTime>
  <Words>372</Words>
  <Application>Microsoft Office PowerPoint</Application>
  <PresentationFormat>On-screen Show (4:3)</PresentationFormat>
  <Paragraphs>51</Paragraphs>
  <Slides>17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18" baseType="lpstr">
      <vt:lpstr>Office Theme</vt:lpstr>
      <vt:lpstr>The Boy in the Dress</vt:lpstr>
      <vt:lpstr>No Hugging</vt:lpstr>
      <vt:lpstr>Fat Dad</vt:lpstr>
      <vt:lpstr>Under the Mattress</vt:lpstr>
      <vt:lpstr>Wanting to Disappear</vt:lpstr>
      <vt:lpstr>Forever and a Moment</vt:lpstr>
      <vt:lpstr>Lying on the Carpet with Lisa</vt:lpstr>
      <vt:lpstr>Bonjour, Denise</vt:lpstr>
      <vt:lpstr>Double French</vt:lpstr>
      <vt:lpstr>Silence like Snow</vt:lpstr>
      <vt:lpstr>There was Nothing More to Say</vt:lpstr>
      <vt:lpstr>With or Without the Dress</vt:lpstr>
      <vt:lpstr>A Thousand Smiles</vt:lpstr>
      <vt:lpstr>Dragged in the Mud</vt:lpstr>
      <vt:lpstr>Blouse and Skirt</vt:lpstr>
      <vt:lpstr>20 &amp; 21 – Big Hairy Hands</vt:lpstr>
      <vt:lpstr>22 One Thing Left to Do</vt:lpstr>
    </vt:vector>
  </TitlesOfParts>
  <Company>HMP Bure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Boy in the Dress</dc:title>
  <dc:creator>Steve Boyce</dc:creator>
  <cp:lastModifiedBy>Tony</cp:lastModifiedBy>
  <cp:revision>7</cp:revision>
  <cp:lastPrinted>2010-11-07T15:02:01Z</cp:lastPrinted>
  <dcterms:created xsi:type="dcterms:W3CDTF">2010-11-07T15:31:59Z</dcterms:created>
  <dcterms:modified xsi:type="dcterms:W3CDTF">2013-07-22T15:18:01Z</dcterms:modified>
</cp:coreProperties>
</file>